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5" r:id="rId12"/>
    <p:sldId id="266" r:id="rId13"/>
    <p:sldId id="267" r:id="rId14"/>
    <p:sldId id="268" r:id="rId15"/>
    <p:sldId id="277" r:id="rId16"/>
    <p:sldId id="269" r:id="rId17"/>
    <p:sldId id="270" r:id="rId18"/>
    <p:sldId id="271" r:id="rId19"/>
    <p:sldId id="278" r:id="rId20"/>
    <p:sldId id="272" r:id="rId21"/>
    <p:sldId id="273" r:id="rId22"/>
    <p:sldId id="275" r:id="rId23"/>
    <p:sldId id="279" r:id="rId24"/>
    <p:sldId id="274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waggerhub.com/apis/genomegalul/Contacts/1.0.0#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thisisforourclass.xyz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Contacts Connect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COP4331 LAMP Stack Project</a:t>
            </a:r>
            <a:endParaRPr lang="en-US" dirty="0"/>
          </a:p>
        </p:txBody>
      </p:sp>
      <p:sp>
        <p:nvSpPr>
          <p:cNvPr id="4" name="Picture 4"/>
          <p:cNvSpPr>
            <a:spLocks noChangeAspect="1"/>
          </p:cNvSpPr>
          <p:nvPr/>
        </p:nvSpPr>
        <p:spPr>
          <a:xfrm>
            <a:off x="831779" y="618829"/>
            <a:ext cx="3059917" cy="3059917"/>
          </a:xfrm>
          <a:prstGeom prst="ellipse">
            <a:avLst/>
          </a:prstGeom>
          <a:blipFill rotWithShape="0">
            <a:blip r:embed="rId2"/>
            <a:srcRect/>
            <a:stretch/>
          </a:blipFill>
          <a:ln w="63500" cap="rnd">
            <a:solidFill>
              <a:srgbClr val="333333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91550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-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PuTTY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Accessing the database remotely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DBeaver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Accessing the database remotely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312" y="3509014"/>
            <a:ext cx="1345147" cy="1345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26" y="1690688"/>
            <a:ext cx="1350233" cy="13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1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-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knowledge of SQL</a:t>
            </a:r>
          </a:p>
          <a:p>
            <a:r>
              <a:rPr lang="en-US" dirty="0" smtClean="0"/>
              <a:t>Rapid adoption of MySQL syntax</a:t>
            </a:r>
          </a:p>
          <a:p>
            <a:r>
              <a:rPr lang="en-US" dirty="0" smtClean="0"/>
              <a:t>Early creation of database</a:t>
            </a:r>
          </a:p>
          <a:p>
            <a:r>
              <a:rPr lang="en-US" dirty="0" smtClean="0"/>
              <a:t>Communication with API team to assist with SQL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1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Ugly -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Attempting to reduce workload of other roles</a:t>
            </a:r>
          </a:p>
          <a:p>
            <a:pPr lvl="1"/>
            <a:r>
              <a:rPr lang="en-US" dirty="0" smtClean="0"/>
              <a:t>Avoiding stepping over work of other 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0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Tabular ERD</a:t>
            </a:r>
            <a:endParaRPr lang="en-US" dirty="0"/>
          </a:p>
        </p:txBody>
      </p:sp>
      <p:pic>
        <p:nvPicPr>
          <p:cNvPr id="4" name="Picture 80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16323" y="1855072"/>
            <a:ext cx="10159354" cy="423781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70433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Pictorial ERD with Weak Entity</a:t>
            </a:r>
            <a:endParaRPr lang="en-US" dirty="0"/>
          </a:p>
        </p:txBody>
      </p:sp>
      <p:pic>
        <p:nvPicPr>
          <p:cNvPr id="4" name="Picture 78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038524" y="1788302"/>
            <a:ext cx="10114952" cy="435133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89313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-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Postman:</a:t>
            </a:r>
          </a:p>
          <a:p>
            <a:pPr lvl="1"/>
            <a:r>
              <a:rPr lang="en-US" dirty="0" smtClean="0"/>
              <a:t>Initial API endpoint testing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SwaggerHub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Documentation and thorough endpoint testing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Visual Studio:</a:t>
            </a:r>
          </a:p>
          <a:p>
            <a:pPr lvl="1"/>
            <a:r>
              <a:rPr lang="en-US" dirty="0" smtClean="0"/>
              <a:t>Simple editor for PHP files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93" y="1825624"/>
            <a:ext cx="1231499" cy="1231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94" y="3385544"/>
            <a:ext cx="1231499" cy="1231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94" y="4945464"/>
            <a:ext cx="1231498" cy="12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6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-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Snowballed progress after developing an understanding</a:t>
            </a:r>
          </a:p>
          <a:p>
            <a:pPr lvl="1"/>
            <a:r>
              <a:rPr lang="en-US" dirty="0" smtClean="0"/>
              <a:t>Getting through the first endpoint led the others to fall into place</a:t>
            </a:r>
          </a:p>
          <a:p>
            <a:r>
              <a:rPr lang="en-US" dirty="0" smtClean="0"/>
              <a:t>Simple and functional documentation</a:t>
            </a:r>
          </a:p>
          <a:p>
            <a:r>
              <a:rPr lang="en-US" dirty="0" smtClean="0"/>
              <a:t>Short testing phase that quickly highlighted issues</a:t>
            </a:r>
          </a:p>
        </p:txBody>
      </p:sp>
    </p:spTree>
    <p:extLst>
      <p:ext uri="{BB962C8B-B14F-4D97-AF65-F5344CB8AC3E}">
        <p14:creationId xmlns:p14="http://schemas.microsoft.com/office/powerpoint/2010/main" val="83380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Ugly -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read like hieroglyphics as beginners</a:t>
            </a:r>
          </a:p>
          <a:p>
            <a:pPr lvl="1"/>
            <a:r>
              <a:rPr lang="en-US" dirty="0" smtClean="0"/>
              <a:t>Achieving the initial understanding took time</a:t>
            </a:r>
          </a:p>
          <a:p>
            <a:r>
              <a:rPr lang="en-US" dirty="0" smtClean="0"/>
              <a:t>Variable ordering in MySQL statements led to disproportionate struggle</a:t>
            </a:r>
          </a:p>
          <a:p>
            <a:r>
              <a:rPr lang="en-US" dirty="0" smtClean="0"/>
              <a:t>Despite documentation, API functionality needed more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7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 smtClean="0">
                <a:hlinkClick r:id="rId2"/>
              </a:rPr>
              <a:t>SwaggerHub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842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- Frontend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Bootstrap 5:</a:t>
            </a:r>
          </a:p>
          <a:p>
            <a:pPr lvl="1"/>
            <a:r>
              <a:rPr lang="en-US" dirty="0" smtClean="0"/>
              <a:t>Open-source CSS framework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Chrome </a:t>
            </a:r>
            <a:r>
              <a:rPr lang="en-US" dirty="0" err="1" smtClean="0"/>
              <a:t>DevTools</a:t>
            </a:r>
            <a:endParaRPr lang="en-US" dirty="0" smtClean="0"/>
          </a:p>
          <a:p>
            <a:pPr lvl="1"/>
            <a:r>
              <a:rPr lang="en-US" dirty="0" smtClean="0"/>
              <a:t>Debugging and optimization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OpenAI</a:t>
            </a:r>
            <a:r>
              <a:rPr lang="en-US" dirty="0" smtClean="0"/>
              <a:t> DALL-E</a:t>
            </a:r>
          </a:p>
          <a:p>
            <a:pPr lvl="1"/>
            <a:r>
              <a:rPr lang="en-US" dirty="0" smtClean="0"/>
              <a:t>Image generation for backgrounds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18" y="1690688"/>
            <a:ext cx="1426554" cy="1136488"/>
          </a:xfrm>
          <a:prstGeom prst="rect">
            <a:avLst/>
          </a:prstGeom>
        </p:spPr>
      </p:pic>
      <p:pic>
        <p:nvPicPr>
          <p:cNvPr id="2050" name="Picture 2" descr="https://cdn.discordapp.com/attachments/1239947783486574654/1247414871684022282/Untitled.png?ex=665ff121&amp;is=665e9fa1&amp;hm=c6fefb9c2eeb909be87ed1fc969b133626b9e9131ee8b470668149b23c3680e3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89" y="4894370"/>
            <a:ext cx="2088683" cy="116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18" y="3147496"/>
            <a:ext cx="1426554" cy="142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4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web app to manage your digital contacts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 up for a contact manager! (It’s FREE!)</a:t>
            </a:r>
          </a:p>
          <a:p>
            <a:pPr lvl="1"/>
            <a:r>
              <a:rPr lang="en-US" dirty="0" smtClean="0"/>
              <a:t>Create, Delete, and Edit contacts</a:t>
            </a:r>
          </a:p>
          <a:p>
            <a:pPr lvl="1"/>
            <a:r>
              <a:rPr lang="en-US" dirty="0" smtClean="0"/>
              <a:t>Search contacts to find the information you’re looking for</a:t>
            </a:r>
          </a:p>
          <a:p>
            <a:pPr lvl="1"/>
            <a:r>
              <a:rPr lang="en-US" dirty="0" smtClean="0"/>
              <a:t>Mark favorites so that you’ll never lose track of the ideal Josh!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40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- Frontend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Plenty of resources to learn HTML/CSS</a:t>
            </a:r>
          </a:p>
          <a:p>
            <a:r>
              <a:rPr lang="en-US" dirty="0" smtClean="0"/>
              <a:t>Good collaboration and division of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7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Ugly - Frontend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Little experience with a large, creative project</a:t>
            </a:r>
          </a:p>
          <a:p>
            <a:r>
              <a:rPr lang="en-US" dirty="0" smtClean="0"/>
              <a:t>Inconsistencies between different ways of accomplishing the same task</a:t>
            </a:r>
          </a:p>
          <a:p>
            <a:r>
              <a:rPr lang="en-US" dirty="0" smtClean="0"/>
              <a:t>Outdated resources</a:t>
            </a:r>
          </a:p>
          <a:p>
            <a:r>
              <a:rPr lang="en-US" dirty="0" smtClean="0"/>
              <a:t>Difficulties pushing to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Palette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smtClean="0"/>
              <a:t>White (#</a:t>
            </a:r>
            <a:r>
              <a:rPr lang="en-US" dirty="0" err="1" smtClean="0"/>
              <a:t>ffffff</a:t>
            </a:r>
            <a:r>
              <a:rPr lang="en-US" dirty="0" smtClean="0"/>
              <a:t>)</a:t>
            </a:r>
          </a:p>
          <a:p>
            <a:r>
              <a:rPr lang="en-US" dirty="0" smtClean="0"/>
              <a:t>Grayish Blue (#9ab8c5)</a:t>
            </a:r>
          </a:p>
          <a:p>
            <a:r>
              <a:rPr lang="en-US" dirty="0" smtClean="0"/>
              <a:t>Light Sky Blue (#87cefa)</a:t>
            </a:r>
          </a:p>
          <a:p>
            <a:r>
              <a:rPr lang="en-US" dirty="0" smtClean="0"/>
              <a:t>Cyan (#155e8b)</a:t>
            </a:r>
          </a:p>
          <a:p>
            <a:r>
              <a:rPr lang="en-US" dirty="0" smtClean="0"/>
              <a:t>Black (#000000)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486400" y="2346668"/>
            <a:ext cx="5867400" cy="40644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486400" y="2867711"/>
            <a:ext cx="5867400" cy="40644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5486400" y="3907331"/>
            <a:ext cx="5867400" cy="406440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486400" y="1825625"/>
            <a:ext cx="5867400" cy="40644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5486400" y="3387521"/>
            <a:ext cx="5867400" cy="4064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781121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 via Google Lighthouse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smtClean="0"/>
              <a:t>Login and About Pages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Contacts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918" b="-1"/>
          <a:stretch/>
        </p:blipFill>
        <p:spPr>
          <a:xfrm>
            <a:off x="1220755" y="2663103"/>
            <a:ext cx="3588601" cy="1526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55" y="4416996"/>
            <a:ext cx="3588601" cy="1560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943" y="2663103"/>
            <a:ext cx="3502105" cy="15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hlinkClick r:id="rId2"/>
              </a:rPr>
              <a:t>Contacts Connect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0904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Ask away!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730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Brought to you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 smtClean="0"/>
              <a:t>Joshua </a:t>
            </a:r>
            <a:r>
              <a:rPr lang="en-US" dirty="0" err="1" smtClean="0"/>
              <a:t>Bartz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Eugenio Diaz</a:t>
            </a:r>
          </a:p>
          <a:p>
            <a:pPr marL="0" indent="0">
              <a:buNone/>
            </a:pPr>
            <a:r>
              <a:rPr lang="en-US" dirty="0" smtClean="0"/>
              <a:t>Joshua </a:t>
            </a:r>
            <a:r>
              <a:rPr lang="en-US" dirty="0" err="1" smtClean="0"/>
              <a:t>Jarquin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Benjamin Monroy</a:t>
            </a:r>
          </a:p>
          <a:p>
            <a:pPr marL="0" indent="0">
              <a:buNone/>
            </a:pPr>
            <a:r>
              <a:rPr lang="en-US" dirty="0" smtClean="0"/>
              <a:t>Gabriel </a:t>
            </a:r>
            <a:r>
              <a:rPr lang="en-US" dirty="0" err="1" smtClean="0"/>
              <a:t>Rechdan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Alejandro </a:t>
            </a:r>
            <a:r>
              <a:rPr lang="en-US" dirty="0" err="1" smtClean="0"/>
              <a:t>Tejeira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(Database)</a:t>
            </a:r>
          </a:p>
          <a:p>
            <a:pPr marL="0" indent="0">
              <a:buNone/>
            </a:pPr>
            <a:r>
              <a:rPr lang="en-US" dirty="0" smtClean="0"/>
              <a:t>(API)</a:t>
            </a:r>
          </a:p>
          <a:p>
            <a:pPr marL="0" indent="0">
              <a:buNone/>
            </a:pPr>
            <a:r>
              <a:rPr lang="en-US" dirty="0" smtClean="0"/>
              <a:t>(Project Manager)</a:t>
            </a:r>
          </a:p>
          <a:p>
            <a:pPr marL="0" indent="0">
              <a:buNone/>
            </a:pPr>
            <a:r>
              <a:rPr lang="en-US" dirty="0" smtClean="0"/>
              <a:t>(Frontend)</a:t>
            </a:r>
          </a:p>
          <a:p>
            <a:pPr marL="0" indent="0">
              <a:buNone/>
            </a:pPr>
            <a:r>
              <a:rPr lang="en-US" dirty="0" smtClean="0"/>
              <a:t>(API)</a:t>
            </a:r>
          </a:p>
          <a:p>
            <a:pPr marL="0" indent="0">
              <a:buNone/>
            </a:pPr>
            <a:r>
              <a:rPr lang="en-US" dirty="0" smtClean="0"/>
              <a:t>(Frontend)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7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using…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LAMP</a:t>
            </a:r>
            <a:r>
              <a:rPr lang="en-US" dirty="0" smtClean="0"/>
              <a:t> Stack implementation:</a:t>
            </a:r>
          </a:p>
          <a:p>
            <a:pPr lvl="1"/>
            <a:r>
              <a:rPr lang="en-US" b="1" dirty="0" smtClean="0"/>
              <a:t>Linux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Hosted on an Ubuntu 22.04 server rented from </a:t>
            </a:r>
            <a:r>
              <a:rPr lang="en-US" dirty="0" err="1" smtClean="0"/>
              <a:t>DigitalOcean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Apache</a:t>
            </a:r>
            <a:r>
              <a:rPr lang="en-US" dirty="0" smtClean="0"/>
              <a:t> (HTTP):</a:t>
            </a:r>
          </a:p>
          <a:p>
            <a:pPr lvl="2"/>
            <a:r>
              <a:rPr lang="en-US" dirty="0" smtClean="0"/>
              <a:t>An HTTP web server used to deliver web pages across the internet.</a:t>
            </a:r>
          </a:p>
          <a:p>
            <a:pPr lvl="1"/>
            <a:r>
              <a:rPr lang="en-US" b="1" dirty="0" smtClean="0"/>
              <a:t>MySQL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The database solution to store/modify/fetch relevant data.</a:t>
            </a:r>
          </a:p>
          <a:p>
            <a:pPr lvl="1"/>
            <a:r>
              <a:rPr lang="en-US" b="1" dirty="0" smtClean="0"/>
              <a:t>PHP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The language used to bridge requests between the website and the database.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3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– Project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Repository for source code and documentation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Discord:</a:t>
            </a:r>
          </a:p>
          <a:p>
            <a:pPr lvl="1"/>
            <a:r>
              <a:rPr lang="en-US" dirty="0" smtClean="0"/>
              <a:t>Primary platform for communication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GanttPRO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Gantt chart creation tool to track workflow and timelines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699" y="1686574"/>
            <a:ext cx="1140051" cy="1140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699" y="3363800"/>
            <a:ext cx="1140051" cy="1140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700" y="5036912"/>
            <a:ext cx="1140051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2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– Project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communication</a:t>
            </a:r>
          </a:p>
          <a:p>
            <a:pPr lvl="1"/>
            <a:r>
              <a:rPr lang="en-US" dirty="0" smtClean="0"/>
              <a:t>Weekly in-person meetings</a:t>
            </a:r>
          </a:p>
          <a:p>
            <a:pPr lvl="1"/>
            <a:r>
              <a:rPr lang="en-US" dirty="0" smtClean="0"/>
              <a:t>Frequent status updates via Discord</a:t>
            </a:r>
          </a:p>
          <a:p>
            <a:r>
              <a:rPr lang="en-US" dirty="0" smtClean="0"/>
              <a:t>Friendly relationships</a:t>
            </a:r>
          </a:p>
          <a:p>
            <a:r>
              <a:rPr lang="en-US" dirty="0" smtClean="0"/>
              <a:t>Evenly split workloads</a:t>
            </a:r>
          </a:p>
          <a:p>
            <a:r>
              <a:rPr lang="en-US" dirty="0" smtClean="0"/>
              <a:t>Team ultimately adopted respective technologies</a:t>
            </a:r>
          </a:p>
        </p:txBody>
      </p:sp>
    </p:spTree>
    <p:extLst>
      <p:ext uri="{BB962C8B-B14F-4D97-AF65-F5344CB8AC3E}">
        <p14:creationId xmlns:p14="http://schemas.microsoft.com/office/powerpoint/2010/main" val="240416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Ugly – Project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adoption of new languages (PHP, CSS, JS)</a:t>
            </a:r>
          </a:p>
          <a:p>
            <a:r>
              <a:rPr lang="en-US" dirty="0" smtClean="0"/>
              <a:t>Working in a real team with task dependencies</a:t>
            </a:r>
          </a:p>
          <a:p>
            <a:r>
              <a:rPr lang="en-US" dirty="0" smtClean="0"/>
              <a:t>Pacing and workflow (late and slow start)</a:t>
            </a:r>
          </a:p>
          <a:p>
            <a:pPr lvl="1"/>
            <a:r>
              <a:rPr lang="en-US" dirty="0" smtClean="0"/>
              <a:t>Lack of Gantt chart early on to direct timelines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16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pic>
        <p:nvPicPr>
          <p:cNvPr id="1026" name="Picture 2" descr="https://cdn.discordapp.com/attachments/1245137069966102610/1247390430773903411/Gantt1.png?ex=665fda5e&amp;is=665e88de&amp;hm=9eda7b3a38f03359d69ee7eb7eb64173dac05aabf62ad35969cd65e7dc93b447&amp;=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8" y="1690688"/>
            <a:ext cx="11383624" cy="46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0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4" name="Picture 2" descr="A diagram of a contact manag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722914" y="1792185"/>
            <a:ext cx="8746171" cy="476410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58484336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90</TotalTime>
  <Words>518</Words>
  <Application>Microsoft Office PowerPoint</Application>
  <PresentationFormat>Widescreen</PresentationFormat>
  <Paragraphs>139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Corbel</vt:lpstr>
      <vt:lpstr>Depth</vt:lpstr>
      <vt:lpstr>Contacts Connect</vt:lpstr>
      <vt:lpstr>A web app to manage your digital contacts</vt:lpstr>
      <vt:lpstr>Brought to you by…</vt:lpstr>
      <vt:lpstr>Built using…</vt:lpstr>
      <vt:lpstr>Technologies – Project Management</vt:lpstr>
      <vt:lpstr>The Good – Project Management</vt:lpstr>
      <vt:lpstr>The Ugly – Project Management</vt:lpstr>
      <vt:lpstr>Gantt Chart</vt:lpstr>
      <vt:lpstr>Use Case Diagram</vt:lpstr>
      <vt:lpstr>Technologies - Database</vt:lpstr>
      <vt:lpstr>The Good - Database</vt:lpstr>
      <vt:lpstr>The Ugly - Database</vt:lpstr>
      <vt:lpstr>Tabular ERD</vt:lpstr>
      <vt:lpstr>Pictorial ERD with Weak Entity</vt:lpstr>
      <vt:lpstr>Technologies - API</vt:lpstr>
      <vt:lpstr>The Good - API</vt:lpstr>
      <vt:lpstr>The Ugly - API</vt:lpstr>
      <vt:lpstr>API Demonstration</vt:lpstr>
      <vt:lpstr>Technologies - Frontend</vt:lpstr>
      <vt:lpstr>The Good - Frontend</vt:lpstr>
      <vt:lpstr>The Ugly - Frontend</vt:lpstr>
      <vt:lpstr>Color Palette</vt:lpstr>
      <vt:lpstr>Accessibility via Google Lighthouse</vt:lpstr>
      <vt:lpstr>App Demonstration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Contacts Connect</dc:title>
  <dc:creator>geno</dc:creator>
  <cp:lastModifiedBy>geno</cp:lastModifiedBy>
  <cp:revision>16</cp:revision>
  <dcterms:created xsi:type="dcterms:W3CDTF">2024-06-04T03:34:25Z</dcterms:created>
  <dcterms:modified xsi:type="dcterms:W3CDTF">2024-06-04T05:04:57Z</dcterms:modified>
</cp:coreProperties>
</file>